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1" r:id="rId1"/>
  </p:sldMasterIdLst>
  <p:sldIdLst>
    <p:sldId id="256" r:id="rId2"/>
    <p:sldId id="273" r:id="rId3"/>
    <p:sldId id="257" r:id="rId4"/>
    <p:sldId id="258" r:id="rId5"/>
    <p:sldId id="263" r:id="rId6"/>
    <p:sldId id="264" r:id="rId7"/>
    <p:sldId id="259" r:id="rId8"/>
    <p:sldId id="265" r:id="rId9"/>
    <p:sldId id="260" r:id="rId10"/>
    <p:sldId id="266" r:id="rId11"/>
    <p:sldId id="261" r:id="rId12"/>
    <p:sldId id="262" r:id="rId13"/>
    <p:sldId id="267" r:id="rId14"/>
    <p:sldId id="268" r:id="rId15"/>
    <p:sldId id="269" r:id="rId16"/>
    <p:sldId id="270" r:id="rId17"/>
    <p:sldId id="271" r:id="rId18"/>
    <p:sldId id="272" r:id="rId19"/>
    <p:sldId id="274" r:id="rId20"/>
  </p:sldIdLst>
  <p:sldSz cx="9144000" cy="6858000" type="screen4x3"/>
  <p:notesSz cx="6858000" cy="9144000"/>
  <p:defaultTextStyle>
    <a:defPPr>
      <a:defRPr lang="en-CA"/>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00" d="100"/>
          <a:sy n="100" d="100"/>
        </p:scale>
        <p:origin x="-210" y="-90"/>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2">
        <a:schemeClr val="bg2"/>
      </p:bgRef>
    </p:bg>
    <p:spTree>
      <p:nvGrpSpPr>
        <p:cNvPr id="1" name=""/>
        <p:cNvGrpSpPr/>
        <p:nvPr/>
      </p:nvGrpSpPr>
      <p:grpSpPr>
        <a:xfrm>
          <a:off x="0" y="0"/>
          <a:ext cx="0" cy="0"/>
          <a:chOff x="0" y="0"/>
          <a:chExt cx="0" cy="0"/>
        </a:xfrm>
      </p:grpSpPr>
      <p:sp>
        <p:nvSpPr>
          <p:cNvPr id="9" name="Rectangle 8"/>
          <p:cNvSpPr/>
          <p:nvPr/>
        </p:nvSpPr>
        <p:spPr bwMode="ltGray">
          <a:xfrm>
            <a:off x="0" y="0"/>
            <a:ext cx="9143999" cy="5135430"/>
          </a:xfrm>
          <a:prstGeom prst="rect">
            <a:avLst/>
          </a:prstGeom>
          <a:solidFill>
            <a:srgbClr val="000000"/>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2" name="Title 1"/>
          <p:cNvSpPr>
            <a:spLocks noGrp="1"/>
          </p:cNvSpPr>
          <p:nvPr>
            <p:ph type="ctrTitle"/>
          </p:nvPr>
        </p:nvSpPr>
        <p:spPr>
          <a:xfrm>
            <a:off x="685800" y="3355848"/>
            <a:ext cx="8077200" cy="1673352"/>
          </a:xfrm>
        </p:spPr>
        <p:txBody>
          <a:bodyPr vert="horz" lIns="91440" tIns="0" rIns="45720" bIns="0" rtlCol="0" anchor="t">
            <a:normAutofit/>
            <a:scene3d>
              <a:camera prst="orthographicFront"/>
              <a:lightRig rig="threePt" dir="t">
                <a:rot lat="0" lon="0" rev="4800000"/>
              </a:lightRig>
            </a:scene3d>
            <a:sp3d prstMaterial="matte">
              <a:bevelT w="50800" h="10160"/>
            </a:sp3d>
          </a:bodyPr>
          <a:lstStyle>
            <a:lvl1pPr algn="l">
              <a:defRPr sz="4700" b="1"/>
            </a:lvl1pPr>
            <a:extLst/>
          </a:lstStyle>
          <a:p>
            <a:r>
              <a:rPr kumimoji="0" lang="en-US" smtClean="0"/>
              <a:t>Click to edit Master title style</a:t>
            </a:r>
            <a:endParaRPr kumimoji="0" lang="en-US"/>
          </a:p>
        </p:txBody>
      </p:sp>
      <p:sp>
        <p:nvSpPr>
          <p:cNvPr id="3" name="Subtitle 2"/>
          <p:cNvSpPr>
            <a:spLocks noGrp="1"/>
          </p:cNvSpPr>
          <p:nvPr>
            <p:ph type="subTitle" idx="1"/>
          </p:nvPr>
        </p:nvSpPr>
        <p:spPr>
          <a:xfrm>
            <a:off x="685800" y="1828800"/>
            <a:ext cx="8077200" cy="1499616"/>
          </a:xfrm>
        </p:spPr>
        <p:txBody>
          <a:bodyPr lIns="118872" tIns="0" rIns="45720" bIns="0" anchor="b"/>
          <a:lstStyle>
            <a:lvl1pPr marL="0" indent="0" algn="l">
              <a:buNone/>
              <a:defRPr sz="200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extLst/>
          </a:lstStyle>
          <a:p>
            <a:r>
              <a:rPr kumimoji="0" lang="en-US" smtClean="0"/>
              <a:t>Click to edit Master subtitle style</a:t>
            </a:r>
            <a:endParaRPr kumimoji="0" lang="en-US"/>
          </a:p>
        </p:txBody>
      </p:sp>
      <p:sp>
        <p:nvSpPr>
          <p:cNvPr id="4" name="Date Placeholder 3"/>
          <p:cNvSpPr>
            <a:spLocks noGrp="1"/>
          </p:cNvSpPr>
          <p:nvPr>
            <p:ph type="dt" sz="half" idx="10"/>
          </p:nvPr>
        </p:nvSpPr>
        <p:spPr/>
        <p:txBody>
          <a:bodyPr/>
          <a:lstStyle/>
          <a:p>
            <a:endParaRPr lang="en-CA"/>
          </a:p>
        </p:txBody>
      </p:sp>
      <p:sp>
        <p:nvSpPr>
          <p:cNvPr id="5" name="Footer Placeholder 4"/>
          <p:cNvSpPr>
            <a:spLocks noGrp="1"/>
          </p:cNvSpPr>
          <p:nvPr>
            <p:ph type="ftr" sz="quarter" idx="11"/>
          </p:nvPr>
        </p:nvSpPr>
        <p:spPr/>
        <p:txBody>
          <a:bodyPr/>
          <a:lstStyle/>
          <a:p>
            <a:endParaRPr lang="en-CA"/>
          </a:p>
        </p:txBody>
      </p:sp>
      <p:sp>
        <p:nvSpPr>
          <p:cNvPr id="6" name="Slide Number Placeholder 5"/>
          <p:cNvSpPr>
            <a:spLocks noGrp="1"/>
          </p:cNvSpPr>
          <p:nvPr>
            <p:ph type="sldNum" sz="quarter" idx="12"/>
          </p:nvPr>
        </p:nvSpPr>
        <p:spPr/>
        <p:txBody>
          <a:bodyPr/>
          <a:lstStyle/>
          <a:p>
            <a:fld id="{37A95352-AE55-47D8-A06F-03DE58889F86}" type="slidenum">
              <a:rPr lang="en-CA" smtClean="0"/>
              <a:pPr/>
              <a:t>‹#›</a:t>
            </a:fld>
            <a:endParaRPr lang="en-CA"/>
          </a:p>
        </p:txBody>
      </p:sp>
      <p:sp>
        <p:nvSpPr>
          <p:cNvPr id="10" name="Rectangle 9"/>
          <p:cNvSpPr/>
          <p:nvPr/>
        </p:nvSpPr>
        <p:spPr bwMode="invGray">
          <a:xfrm>
            <a:off x="0" y="5128334"/>
            <a:ext cx="9144000" cy="45720"/>
          </a:xfrm>
          <a:prstGeom prst="rect">
            <a:avLst/>
          </a:prstGeom>
          <a:solidFill>
            <a:srgbClr val="FFFFFF"/>
          </a:solidFill>
          <a:ln w="48000" cap="flat" cmpd="thickThin" algn="ctr">
            <a:noFill/>
            <a:prstDash val="solid"/>
          </a:ln>
          <a:effectLst>
            <a:outerShdw blurRad="31750" dist="10160" dir="5400000" algn="tl" rotWithShape="0">
              <a:srgbClr val="000000">
                <a:alpha val="6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endParaRPr lang="en-CA"/>
          </a:p>
        </p:txBody>
      </p:sp>
      <p:sp>
        <p:nvSpPr>
          <p:cNvPr id="5" name="Footer Placeholder 4"/>
          <p:cNvSpPr>
            <a:spLocks noGrp="1"/>
          </p:cNvSpPr>
          <p:nvPr>
            <p:ph type="ftr" sz="quarter" idx="11"/>
          </p:nvPr>
        </p:nvSpPr>
        <p:spPr/>
        <p:txBody>
          <a:bodyPr/>
          <a:lstStyle/>
          <a:p>
            <a:endParaRPr lang="en-CA"/>
          </a:p>
        </p:txBody>
      </p:sp>
      <p:sp>
        <p:nvSpPr>
          <p:cNvPr id="6" name="Slide Number Placeholder 5"/>
          <p:cNvSpPr>
            <a:spLocks noGrp="1"/>
          </p:cNvSpPr>
          <p:nvPr>
            <p:ph type="sldNum" sz="quarter" idx="12"/>
          </p:nvPr>
        </p:nvSpPr>
        <p:spPr/>
        <p:txBody>
          <a:bodyPr/>
          <a:lstStyle/>
          <a:p>
            <a:fld id="{1AB52745-26D5-4776-8CA8-ED8DEB7A5C01}" type="slidenum">
              <a:rPr lang="en-CA" smtClean="0"/>
              <a:pPr/>
              <a:t>‹#›</a:t>
            </a:fld>
            <a:endParaRPr lang="en-CA"/>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9" name="Rectangle 8"/>
          <p:cNvSpPr/>
          <p:nvPr/>
        </p:nvSpPr>
        <p:spPr bwMode="invGray">
          <a:xfrm>
            <a:off x="6598920" y="0"/>
            <a:ext cx="45720" cy="6858000"/>
          </a:xfrm>
          <a:prstGeom prst="rect">
            <a:avLst/>
          </a:prstGeom>
          <a:solidFill>
            <a:srgbClr val="FFFFFF"/>
          </a:solidFill>
          <a:ln w="48000" cap="flat" cmpd="thickThin" algn="ctr">
            <a:noFill/>
            <a:prstDash val="solid"/>
          </a:ln>
          <a:effectLst>
            <a:outerShdw blurRad="31750" dist="10160" dir="10800000" algn="tl" rotWithShape="0">
              <a:srgbClr val="000000">
                <a:alpha val="6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8" name="Rectangle 7"/>
          <p:cNvSpPr/>
          <p:nvPr/>
        </p:nvSpPr>
        <p:spPr bwMode="ltGray">
          <a:xfrm>
            <a:off x="6647687" y="0"/>
            <a:ext cx="2514601" cy="6858000"/>
          </a:xfrm>
          <a:prstGeom prst="rect">
            <a:avLst/>
          </a:prstGeom>
          <a:solidFill>
            <a:srgbClr val="000000"/>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2" name="Vertical Title 1"/>
          <p:cNvSpPr>
            <a:spLocks noGrp="1"/>
          </p:cNvSpPr>
          <p:nvPr>
            <p:ph type="title" orient="vert"/>
          </p:nvPr>
        </p:nvSpPr>
        <p:spPr>
          <a:xfrm>
            <a:off x="6781800" y="274640"/>
            <a:ext cx="1905000" cy="5851525"/>
          </a:xfrm>
        </p:spPr>
        <p:txBody>
          <a:bodyPr vert="eaVert"/>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304800"/>
            <a:ext cx="6019800" cy="5851525"/>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endParaRPr lang="en-CA"/>
          </a:p>
        </p:txBody>
      </p:sp>
      <p:sp>
        <p:nvSpPr>
          <p:cNvPr id="5" name="Footer Placeholder 4"/>
          <p:cNvSpPr>
            <a:spLocks noGrp="1"/>
          </p:cNvSpPr>
          <p:nvPr>
            <p:ph type="ftr" sz="quarter" idx="11"/>
          </p:nvPr>
        </p:nvSpPr>
        <p:spPr>
          <a:xfrm>
            <a:off x="2640597" y="6377459"/>
            <a:ext cx="3836404" cy="365125"/>
          </a:xfrm>
        </p:spPr>
        <p:txBody>
          <a:bodyPr/>
          <a:lstStyle/>
          <a:p>
            <a:endParaRPr lang="en-CA"/>
          </a:p>
        </p:txBody>
      </p:sp>
      <p:sp>
        <p:nvSpPr>
          <p:cNvPr id="6" name="Slide Number Placeholder 5"/>
          <p:cNvSpPr>
            <a:spLocks noGrp="1"/>
          </p:cNvSpPr>
          <p:nvPr>
            <p:ph type="sldNum" sz="quarter" idx="12"/>
          </p:nvPr>
        </p:nvSpPr>
        <p:spPr/>
        <p:txBody>
          <a:bodyPr/>
          <a:lstStyle/>
          <a:p>
            <a:fld id="{C71A4AE3-FF25-4EC8-A627-6D0DC2B4D9A2}" type="slidenum">
              <a:rPr lang="en-CA" smtClean="0"/>
              <a:pPr/>
              <a:t>‹#›</a:t>
            </a:fld>
            <a:endParaRPr lang="en-CA"/>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155448"/>
            <a:ext cx="8229600" cy="1252728"/>
          </a:xfrm>
        </p:spPr>
        <p:txBody>
          <a:bodyPr/>
          <a:lstStyle>
            <a:extLst/>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endParaRPr lang="en-CA"/>
          </a:p>
        </p:txBody>
      </p:sp>
      <p:sp>
        <p:nvSpPr>
          <p:cNvPr id="5" name="Footer Placeholder 4"/>
          <p:cNvSpPr>
            <a:spLocks noGrp="1"/>
          </p:cNvSpPr>
          <p:nvPr>
            <p:ph type="ftr" sz="quarter" idx="11"/>
          </p:nvPr>
        </p:nvSpPr>
        <p:spPr/>
        <p:txBody>
          <a:bodyPr/>
          <a:lstStyle/>
          <a:p>
            <a:endParaRPr lang="en-CA"/>
          </a:p>
        </p:txBody>
      </p:sp>
      <p:sp>
        <p:nvSpPr>
          <p:cNvPr id="6" name="Slide Number Placeholder 5"/>
          <p:cNvSpPr>
            <a:spLocks noGrp="1"/>
          </p:cNvSpPr>
          <p:nvPr>
            <p:ph type="sldNum" sz="quarter" idx="12"/>
          </p:nvPr>
        </p:nvSpPr>
        <p:spPr/>
        <p:txBody>
          <a:bodyPr/>
          <a:lstStyle/>
          <a:p>
            <a:fld id="{BC89813B-8667-4857-99D7-362B024AB0AD}" type="slidenum">
              <a:rPr lang="en-CA" smtClean="0"/>
              <a:pPr/>
              <a:t>‹#›</a:t>
            </a:fld>
            <a:endParaRPr lang="en-CA"/>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2">
        <a:schemeClr val="bg2"/>
      </p:bgRef>
    </p:bg>
    <p:spTree>
      <p:nvGrpSpPr>
        <p:cNvPr id="1" name=""/>
        <p:cNvGrpSpPr/>
        <p:nvPr/>
      </p:nvGrpSpPr>
      <p:grpSpPr>
        <a:xfrm>
          <a:off x="0" y="0"/>
          <a:ext cx="0" cy="0"/>
          <a:chOff x="0" y="0"/>
          <a:chExt cx="0" cy="0"/>
        </a:xfrm>
      </p:grpSpPr>
      <p:sp>
        <p:nvSpPr>
          <p:cNvPr id="9" name="Rectangle 8"/>
          <p:cNvSpPr/>
          <p:nvPr/>
        </p:nvSpPr>
        <p:spPr bwMode="ltGray">
          <a:xfrm>
            <a:off x="0" y="1"/>
            <a:ext cx="9144000" cy="2602520"/>
          </a:xfrm>
          <a:prstGeom prst="rect">
            <a:avLst/>
          </a:prstGeom>
          <a:solidFill>
            <a:srgbClr val="000000"/>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12" name="Rectangle 11"/>
          <p:cNvSpPr/>
          <p:nvPr/>
        </p:nvSpPr>
        <p:spPr bwMode="invGray">
          <a:xfrm>
            <a:off x="0" y="2602520"/>
            <a:ext cx="9144000" cy="45720"/>
          </a:xfrm>
          <a:prstGeom prst="rect">
            <a:avLst/>
          </a:prstGeom>
          <a:solidFill>
            <a:srgbClr val="FFFFFF"/>
          </a:solidFill>
          <a:ln w="48000" cap="flat" cmpd="thickThin" algn="ctr">
            <a:noFill/>
            <a:prstDash val="solid"/>
          </a:ln>
          <a:effectLst>
            <a:outerShdw blurRad="31750" dist="10160" dir="5400000" algn="tl" rotWithShape="0">
              <a:srgbClr val="000000">
                <a:alpha val="6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2" name="Title 1"/>
          <p:cNvSpPr>
            <a:spLocks noGrp="1"/>
          </p:cNvSpPr>
          <p:nvPr>
            <p:ph type="title"/>
          </p:nvPr>
        </p:nvSpPr>
        <p:spPr>
          <a:xfrm>
            <a:off x="749808" y="118872"/>
            <a:ext cx="8013192" cy="1636776"/>
          </a:xfrm>
        </p:spPr>
        <p:txBody>
          <a:bodyPr vert="horz" lIns="91440" tIns="0" rIns="91440" bIns="0" rtlCol="0" anchor="b">
            <a:normAutofit/>
            <a:scene3d>
              <a:camera prst="orthographicFront"/>
              <a:lightRig rig="threePt" dir="t">
                <a:rot lat="0" lon="0" rev="4800000"/>
              </a:lightRig>
            </a:scene3d>
            <a:sp3d prstMaterial="matte">
              <a:bevelT w="50800" h="10160"/>
            </a:sp3d>
          </a:bodyPr>
          <a:lstStyle>
            <a:lvl1pPr algn="l">
              <a:defRPr sz="4700" b="1" cap="none" baseline="0"/>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740664" y="1828800"/>
            <a:ext cx="8022336" cy="685800"/>
          </a:xfrm>
        </p:spPr>
        <p:txBody>
          <a:bodyPr lIns="146304" tIns="0" rIns="45720" bIns="0" anchor="t"/>
          <a:lstStyle>
            <a:lvl1pPr marL="0" indent="0">
              <a:buNone/>
              <a:defRPr sz="2000">
                <a:solidFill>
                  <a:srgbClr val="FFFFFF"/>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extLst/>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endParaRPr lang="en-CA"/>
          </a:p>
        </p:txBody>
      </p:sp>
      <p:sp>
        <p:nvSpPr>
          <p:cNvPr id="5" name="Footer Placeholder 4"/>
          <p:cNvSpPr>
            <a:spLocks noGrp="1"/>
          </p:cNvSpPr>
          <p:nvPr>
            <p:ph type="ftr" sz="quarter" idx="11"/>
          </p:nvPr>
        </p:nvSpPr>
        <p:spPr/>
        <p:txBody>
          <a:bodyPr/>
          <a:lstStyle/>
          <a:p>
            <a:endParaRPr lang="en-CA"/>
          </a:p>
        </p:txBody>
      </p:sp>
      <p:sp>
        <p:nvSpPr>
          <p:cNvPr id="6" name="Slide Number Placeholder 5"/>
          <p:cNvSpPr>
            <a:spLocks noGrp="1"/>
          </p:cNvSpPr>
          <p:nvPr>
            <p:ph type="sldNum" sz="quarter" idx="12"/>
          </p:nvPr>
        </p:nvSpPr>
        <p:spPr/>
        <p:txBody>
          <a:bodyPr/>
          <a:lstStyle/>
          <a:p>
            <a:fld id="{E257C1C6-C09B-41FD-BCD4-844727E00EEF}" type="slidenum">
              <a:rPr lang="en-CA" smtClean="0"/>
              <a:pPr/>
              <a:t>‹#›</a:t>
            </a:fld>
            <a:endParaRPr lang="en-CA"/>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773936"/>
            <a:ext cx="4038600" cy="4623816"/>
          </a:xfrm>
        </p:spPr>
        <p:txBody>
          <a:bodyPr lIns="91440"/>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773936"/>
            <a:ext cx="4038600" cy="462381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endParaRPr lang="en-CA"/>
          </a:p>
        </p:txBody>
      </p:sp>
      <p:sp>
        <p:nvSpPr>
          <p:cNvPr id="6" name="Footer Placeholder 5"/>
          <p:cNvSpPr>
            <a:spLocks noGrp="1"/>
          </p:cNvSpPr>
          <p:nvPr>
            <p:ph type="ftr" sz="quarter" idx="11"/>
          </p:nvPr>
        </p:nvSpPr>
        <p:spPr/>
        <p:txBody>
          <a:bodyPr/>
          <a:lstStyle/>
          <a:p>
            <a:endParaRPr lang="en-CA"/>
          </a:p>
        </p:txBody>
      </p:sp>
      <p:sp>
        <p:nvSpPr>
          <p:cNvPr id="7" name="Slide Number Placeholder 6"/>
          <p:cNvSpPr>
            <a:spLocks noGrp="1"/>
          </p:cNvSpPr>
          <p:nvPr>
            <p:ph type="sldNum" sz="quarter" idx="12"/>
          </p:nvPr>
        </p:nvSpPr>
        <p:spPr/>
        <p:txBody>
          <a:bodyPr/>
          <a:lstStyle/>
          <a:p>
            <a:fld id="{5CC31D29-A60B-42DB-891D-8B11C57EAA67}" type="slidenum">
              <a:rPr lang="en-CA" smtClean="0"/>
              <a:pPr/>
              <a:t>‹#›</a:t>
            </a:fld>
            <a:endParaRPr lang="en-CA"/>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698987"/>
            <a:ext cx="4040188" cy="715355"/>
          </a:xfrm>
        </p:spPr>
        <p:txBody>
          <a:bodyPr lIns="146304" anchor="ctr"/>
          <a:lstStyle>
            <a:lvl1pPr marL="0" indent="0">
              <a:buNone/>
              <a:defRPr sz="2300" b="1" cap="all"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extLst/>
          </a:lstStyle>
          <a:p>
            <a:pPr lvl="0" eaLnBrk="1" latinLnBrk="0" hangingPunct="1"/>
            <a:r>
              <a:rPr kumimoji="0" lang="en-US" smtClean="0"/>
              <a:t>Click to edit Master text styles</a:t>
            </a:r>
          </a:p>
        </p:txBody>
      </p:sp>
      <p:sp>
        <p:nvSpPr>
          <p:cNvPr id="4" name="Content Placeholder 3"/>
          <p:cNvSpPr>
            <a:spLocks noGrp="1"/>
          </p:cNvSpPr>
          <p:nvPr>
            <p:ph sz="half" idx="2"/>
          </p:nvPr>
        </p:nvSpPr>
        <p:spPr>
          <a:xfrm>
            <a:off x="457200" y="2449512"/>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Text Placeholder 4"/>
          <p:cNvSpPr>
            <a:spLocks noGrp="1"/>
          </p:cNvSpPr>
          <p:nvPr>
            <p:ph type="body" sz="quarter" idx="3"/>
          </p:nvPr>
        </p:nvSpPr>
        <p:spPr>
          <a:xfrm>
            <a:off x="4645025" y="1698987"/>
            <a:ext cx="4041775" cy="715355"/>
          </a:xfrm>
        </p:spPr>
        <p:txBody>
          <a:bodyPr lIns="146304" anchor="ctr"/>
          <a:lstStyle>
            <a:lvl1pPr marL="0" indent="0">
              <a:buNone/>
              <a:defRPr sz="2300" b="1" cap="all"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extLst/>
          </a:lstStyle>
          <a:p>
            <a:pPr lvl="0" eaLnBrk="1" latinLnBrk="0" hangingPunct="1"/>
            <a:r>
              <a:rPr kumimoji="0" lang="en-US" smtClean="0"/>
              <a:t>Click to edit Master text styles</a:t>
            </a:r>
          </a:p>
        </p:txBody>
      </p:sp>
      <p:sp>
        <p:nvSpPr>
          <p:cNvPr id="6" name="Content Placeholder 5"/>
          <p:cNvSpPr>
            <a:spLocks noGrp="1"/>
          </p:cNvSpPr>
          <p:nvPr>
            <p:ph sz="quarter" idx="4"/>
          </p:nvPr>
        </p:nvSpPr>
        <p:spPr>
          <a:xfrm>
            <a:off x="4645025" y="2449512"/>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endParaRPr lang="en-CA"/>
          </a:p>
        </p:txBody>
      </p:sp>
      <p:sp>
        <p:nvSpPr>
          <p:cNvPr id="8" name="Footer Placeholder 7"/>
          <p:cNvSpPr>
            <a:spLocks noGrp="1"/>
          </p:cNvSpPr>
          <p:nvPr>
            <p:ph type="ftr" sz="quarter" idx="11"/>
          </p:nvPr>
        </p:nvSpPr>
        <p:spPr/>
        <p:txBody>
          <a:bodyPr/>
          <a:lstStyle/>
          <a:p>
            <a:endParaRPr lang="en-CA"/>
          </a:p>
        </p:txBody>
      </p:sp>
      <p:sp>
        <p:nvSpPr>
          <p:cNvPr id="9" name="Slide Number Placeholder 8"/>
          <p:cNvSpPr>
            <a:spLocks noGrp="1"/>
          </p:cNvSpPr>
          <p:nvPr>
            <p:ph type="sldNum" sz="quarter" idx="12"/>
          </p:nvPr>
        </p:nvSpPr>
        <p:spPr/>
        <p:txBody>
          <a:bodyPr/>
          <a:lstStyle/>
          <a:p>
            <a:fld id="{0DAD8B4B-F066-4D3B-BEB6-953D5F1BA32B}" type="slidenum">
              <a:rPr lang="en-CA" smtClean="0"/>
              <a:pPr/>
              <a:t>‹#›</a:t>
            </a:fld>
            <a:endParaRPr lang="en-CA"/>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endParaRPr lang="en-CA"/>
          </a:p>
        </p:txBody>
      </p:sp>
      <p:sp>
        <p:nvSpPr>
          <p:cNvPr id="4" name="Footer Placeholder 3"/>
          <p:cNvSpPr>
            <a:spLocks noGrp="1"/>
          </p:cNvSpPr>
          <p:nvPr>
            <p:ph type="ftr" sz="quarter" idx="11"/>
          </p:nvPr>
        </p:nvSpPr>
        <p:spPr/>
        <p:txBody>
          <a:bodyPr/>
          <a:lstStyle/>
          <a:p>
            <a:endParaRPr lang="en-CA"/>
          </a:p>
        </p:txBody>
      </p:sp>
      <p:sp>
        <p:nvSpPr>
          <p:cNvPr id="5" name="Slide Number Placeholder 4"/>
          <p:cNvSpPr>
            <a:spLocks noGrp="1"/>
          </p:cNvSpPr>
          <p:nvPr>
            <p:ph type="sldNum" sz="quarter" idx="12"/>
          </p:nvPr>
        </p:nvSpPr>
        <p:spPr/>
        <p:txBody>
          <a:bodyPr/>
          <a:lstStyle/>
          <a:p>
            <a:fld id="{125DF060-F83C-4EF5-82AA-66C70D5F3634}" type="slidenum">
              <a:rPr lang="en-CA" smtClean="0"/>
              <a:pPr/>
              <a:t>‹#›</a:t>
            </a:fld>
            <a:endParaRPr lang="en-CA"/>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endParaRPr lang="en-CA"/>
          </a:p>
        </p:txBody>
      </p:sp>
      <p:sp>
        <p:nvSpPr>
          <p:cNvPr id="3" name="Footer Placeholder 2"/>
          <p:cNvSpPr>
            <a:spLocks noGrp="1"/>
          </p:cNvSpPr>
          <p:nvPr>
            <p:ph type="ftr" sz="quarter" idx="11"/>
          </p:nvPr>
        </p:nvSpPr>
        <p:spPr/>
        <p:txBody>
          <a:bodyPr/>
          <a:lstStyle/>
          <a:p>
            <a:endParaRPr lang="en-CA"/>
          </a:p>
        </p:txBody>
      </p:sp>
      <p:sp>
        <p:nvSpPr>
          <p:cNvPr id="4" name="Slide Number Placeholder 3"/>
          <p:cNvSpPr>
            <a:spLocks noGrp="1"/>
          </p:cNvSpPr>
          <p:nvPr>
            <p:ph type="sldNum" sz="quarter" idx="12"/>
          </p:nvPr>
        </p:nvSpPr>
        <p:spPr/>
        <p:txBody>
          <a:bodyPr/>
          <a:lstStyle/>
          <a:p>
            <a:fld id="{F77C5DED-6E96-4E61-995A-A87F92F7DEF9}" type="slidenum">
              <a:rPr lang="en-CA" smtClean="0"/>
              <a:pPr/>
              <a:t>‹#›</a:t>
            </a:fld>
            <a:endParaRPr lang="en-CA"/>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67838" y="152400"/>
            <a:ext cx="2523744" cy="978408"/>
          </a:xfrm>
        </p:spPr>
        <p:txBody>
          <a:bodyPr vert="horz" lIns="73152" rIns="45720" bIns="0" rtlCol="0" anchor="b">
            <a:normAutofit/>
            <a:sp3d prstMaterial="matte"/>
          </a:bodyPr>
          <a:lstStyle>
            <a:lvl1pPr algn="l">
              <a:defRPr sz="2000" b="0"/>
            </a:lvl1pPr>
            <a:extLst/>
          </a:lstStyle>
          <a:p>
            <a:r>
              <a:rPr kumimoji="0" lang="en-US" smtClean="0"/>
              <a:t>Click to edit Master title style</a:t>
            </a:r>
            <a:endParaRPr kumimoji="0" lang="en-US"/>
          </a:p>
        </p:txBody>
      </p:sp>
      <p:sp>
        <p:nvSpPr>
          <p:cNvPr id="3" name="Content Placeholder 2"/>
          <p:cNvSpPr>
            <a:spLocks noGrp="1"/>
          </p:cNvSpPr>
          <p:nvPr>
            <p:ph idx="1"/>
          </p:nvPr>
        </p:nvSpPr>
        <p:spPr>
          <a:xfrm>
            <a:off x="3019377" y="1743133"/>
            <a:ext cx="5920641" cy="455888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Text Placeholder 3"/>
          <p:cNvSpPr>
            <a:spLocks noGrp="1"/>
          </p:cNvSpPr>
          <p:nvPr>
            <p:ph type="body" sz="half" idx="2"/>
          </p:nvPr>
        </p:nvSpPr>
        <p:spPr>
          <a:xfrm>
            <a:off x="167838" y="1730018"/>
            <a:ext cx="2468880" cy="45720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extLst/>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endParaRPr lang="en-CA"/>
          </a:p>
        </p:txBody>
      </p:sp>
      <p:sp>
        <p:nvSpPr>
          <p:cNvPr id="6" name="Footer Placeholder 5"/>
          <p:cNvSpPr>
            <a:spLocks noGrp="1"/>
          </p:cNvSpPr>
          <p:nvPr>
            <p:ph type="ftr" sz="quarter" idx="11"/>
          </p:nvPr>
        </p:nvSpPr>
        <p:spPr/>
        <p:txBody>
          <a:bodyPr/>
          <a:lstStyle/>
          <a:p>
            <a:endParaRPr lang="en-CA"/>
          </a:p>
        </p:txBody>
      </p:sp>
      <p:sp>
        <p:nvSpPr>
          <p:cNvPr id="7" name="Slide Number Placeholder 6"/>
          <p:cNvSpPr>
            <a:spLocks noGrp="1"/>
          </p:cNvSpPr>
          <p:nvPr>
            <p:ph type="sldNum" sz="quarter" idx="12"/>
          </p:nvPr>
        </p:nvSpPr>
        <p:spPr/>
        <p:txBody>
          <a:bodyPr/>
          <a:lstStyle/>
          <a:p>
            <a:fld id="{C4D5D1CA-EF1F-4E61-9661-E1EB115F1B11}" type="slidenum">
              <a:rPr lang="en-CA" smtClean="0"/>
              <a:pPr/>
              <a:t>‹#›</a:t>
            </a:fld>
            <a:endParaRPr lang="en-CA"/>
          </a:p>
        </p:txBody>
      </p:sp>
      <p:sp>
        <p:nvSpPr>
          <p:cNvPr id="12" name="Rectangle 11"/>
          <p:cNvSpPr/>
          <p:nvPr/>
        </p:nvSpPr>
        <p:spPr bwMode="invGray">
          <a:xfrm>
            <a:off x="2855737" y="0"/>
            <a:ext cx="45720" cy="1453896"/>
          </a:xfrm>
          <a:prstGeom prst="rect">
            <a:avLst/>
          </a:prstGeom>
          <a:solidFill>
            <a:srgbClr val="FFFFFF"/>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9" name="Rectangle 8"/>
          <p:cNvSpPr/>
          <p:nvPr/>
        </p:nvSpPr>
        <p:spPr bwMode="invGray">
          <a:xfrm>
            <a:off x="2855737" y="0"/>
            <a:ext cx="45720" cy="1453896"/>
          </a:xfrm>
          <a:prstGeom prst="rect">
            <a:avLst/>
          </a:prstGeom>
          <a:solidFill>
            <a:srgbClr val="FFFFFF"/>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164592" y="155448"/>
            <a:ext cx="2525150" cy="978408"/>
          </a:xfrm>
        </p:spPr>
        <p:txBody>
          <a:bodyPr lIns="73152" bIns="0" anchor="b">
            <a:sp3d prstMaterial="matte"/>
          </a:bodyPr>
          <a:lstStyle>
            <a:lvl1pPr algn="l">
              <a:defRPr sz="2000" b="0"/>
            </a:lvl1pPr>
            <a:extLst/>
          </a:lstStyle>
          <a:p>
            <a:r>
              <a:rPr kumimoji="0" lang="en-US" smtClean="0"/>
              <a:t>Click to edit Master title style</a:t>
            </a:r>
            <a:endParaRPr kumimoji="0" lang="en-US"/>
          </a:p>
        </p:txBody>
      </p:sp>
      <p:sp>
        <p:nvSpPr>
          <p:cNvPr id="3" name="Picture Placeholder 2"/>
          <p:cNvSpPr>
            <a:spLocks noGrp="1"/>
          </p:cNvSpPr>
          <p:nvPr>
            <p:ph type="pic" idx="1"/>
          </p:nvPr>
        </p:nvSpPr>
        <p:spPr>
          <a:xfrm>
            <a:off x="2903805" y="1484808"/>
            <a:ext cx="6247397" cy="5373192"/>
          </a:xfrm>
          <a:solidFill>
            <a:schemeClr val="bg2">
              <a:shade val="75000"/>
            </a:schemeClr>
          </a:solidFill>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extLst/>
          </a:lstStyle>
          <a:p>
            <a:r>
              <a:rPr kumimoji="0" lang="en-US" smtClean="0"/>
              <a:t>Click icon to add picture</a:t>
            </a:r>
            <a:endParaRPr kumimoji="0" lang="en-US" dirty="0"/>
          </a:p>
        </p:txBody>
      </p:sp>
      <p:sp>
        <p:nvSpPr>
          <p:cNvPr id="4" name="Text Placeholder 3"/>
          <p:cNvSpPr>
            <a:spLocks noGrp="1"/>
          </p:cNvSpPr>
          <p:nvPr>
            <p:ph type="body" sz="half" idx="2"/>
          </p:nvPr>
        </p:nvSpPr>
        <p:spPr>
          <a:xfrm>
            <a:off x="164592" y="1728216"/>
            <a:ext cx="2468880" cy="45720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extLst/>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a:xfrm>
            <a:off x="164592" y="1170432"/>
            <a:ext cx="2523744" cy="201168"/>
          </a:xfrm>
        </p:spPr>
        <p:txBody>
          <a:bodyPr/>
          <a:lstStyle/>
          <a:p>
            <a:endParaRPr lang="en-CA"/>
          </a:p>
        </p:txBody>
      </p:sp>
      <p:sp>
        <p:nvSpPr>
          <p:cNvPr id="11" name="Rectangle 10"/>
          <p:cNvSpPr/>
          <p:nvPr/>
        </p:nvSpPr>
        <p:spPr>
          <a:xfrm>
            <a:off x="2855737" y="0"/>
            <a:ext cx="45720" cy="6858000"/>
          </a:xfrm>
          <a:prstGeom prst="rect">
            <a:avLst/>
          </a:prstGeom>
          <a:solidFill>
            <a:srgbClr val="FFFFFF"/>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9" name="Rectangle 8"/>
          <p:cNvSpPr/>
          <p:nvPr/>
        </p:nvSpPr>
        <p:spPr bwMode="invGray">
          <a:xfrm>
            <a:off x="2855737" y="0"/>
            <a:ext cx="45720" cy="6858000"/>
          </a:xfrm>
          <a:prstGeom prst="rect">
            <a:avLst/>
          </a:prstGeom>
          <a:solidFill>
            <a:srgbClr val="FFFFFF"/>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6" name="Footer Placeholder 5"/>
          <p:cNvSpPr>
            <a:spLocks noGrp="1"/>
          </p:cNvSpPr>
          <p:nvPr>
            <p:ph type="ftr" sz="quarter" idx="11"/>
          </p:nvPr>
        </p:nvSpPr>
        <p:spPr>
          <a:xfrm>
            <a:off x="3035808" y="1170432"/>
            <a:ext cx="5193792" cy="201168"/>
          </a:xfrm>
        </p:spPr>
        <p:txBody>
          <a:bodyPr/>
          <a:lstStyle>
            <a:lvl1pPr>
              <a:defRPr>
                <a:solidFill>
                  <a:schemeClr val="bg1">
                    <a:shade val="50000"/>
                  </a:schemeClr>
                </a:solidFill>
              </a:defRPr>
            </a:lvl1pPr>
          </a:lstStyle>
          <a:p>
            <a:endParaRPr lang="en-CA"/>
          </a:p>
        </p:txBody>
      </p:sp>
      <p:sp>
        <p:nvSpPr>
          <p:cNvPr id="7" name="Slide Number Placeholder 6"/>
          <p:cNvSpPr>
            <a:spLocks noGrp="1"/>
          </p:cNvSpPr>
          <p:nvPr>
            <p:ph type="sldNum" sz="quarter" idx="12"/>
          </p:nvPr>
        </p:nvSpPr>
        <p:spPr>
          <a:xfrm>
            <a:off x="8339328" y="1170432"/>
            <a:ext cx="733864" cy="201168"/>
          </a:xfrm>
        </p:spPr>
        <p:txBody>
          <a:bodyPr/>
          <a:lstStyle/>
          <a:p>
            <a:fld id="{7389D72E-B03E-4A1F-A08C-945D311CC828}" type="slidenum">
              <a:rPr lang="en-CA" smtClean="0"/>
              <a:pPr/>
              <a:t>‹#›</a:t>
            </a:fld>
            <a:endParaRPr lang="en-CA"/>
          </a:p>
        </p:txBody>
      </p:sp>
    </p:spTree>
  </p:cSld>
  <p:clrMapOvr>
    <a:overrideClrMapping bg1="lt1" tx1="dk1" bg2="lt2" tx2="dk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 name="Rectangle 9"/>
          <p:cNvSpPr/>
          <p:nvPr/>
        </p:nvSpPr>
        <p:spPr bwMode="invGray">
          <a:xfrm>
            <a:off x="0" y="1435895"/>
            <a:ext cx="9144000" cy="45720"/>
          </a:xfrm>
          <a:prstGeom prst="rect">
            <a:avLst/>
          </a:prstGeom>
          <a:solidFill>
            <a:srgbClr val="FFFFFF"/>
          </a:solidFill>
          <a:ln w="48000" cap="flat" cmpd="thickThin" algn="ctr">
            <a:noFill/>
            <a:prstDash val="solid"/>
          </a:ln>
          <a:effectLst>
            <a:outerShdw blurRad="31750" dist="10160" dir="5400000" algn="tl" rotWithShape="0">
              <a:srgbClr val="000000">
                <a:alpha val="6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7" name="Rectangle 6"/>
          <p:cNvSpPr/>
          <p:nvPr/>
        </p:nvSpPr>
        <p:spPr bwMode="ltGray">
          <a:xfrm>
            <a:off x="0" y="0"/>
            <a:ext cx="9143999" cy="1433733"/>
          </a:xfrm>
          <a:prstGeom prst="rect">
            <a:avLst/>
          </a:prstGeom>
          <a:solidFill>
            <a:srgbClr val="000000"/>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2" name="Title Placeholder 1"/>
          <p:cNvSpPr>
            <a:spLocks noGrp="1"/>
          </p:cNvSpPr>
          <p:nvPr>
            <p:ph type="title"/>
          </p:nvPr>
        </p:nvSpPr>
        <p:spPr>
          <a:xfrm>
            <a:off x="457200" y="152400"/>
            <a:ext cx="8229600" cy="1251062"/>
          </a:xfrm>
          <a:prstGeom prst="rect">
            <a:avLst/>
          </a:prstGeom>
        </p:spPr>
        <p:txBody>
          <a:bodyPr vert="horz" lIns="91440" rIns="45720" rtlCol="0" anchor="ctr">
            <a:normAutofit/>
            <a:scene3d>
              <a:camera prst="orthographicFront"/>
              <a:lightRig rig="threePt" dir="t">
                <a:rot lat="0" lon="0" rev="4800000"/>
              </a:lightRig>
            </a:scene3d>
            <a:sp3d prstMaterial="matte">
              <a:bevelT w="50800" h="10160"/>
            </a:sp3d>
          </a:bodyPr>
          <a:lstStyle>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775191"/>
            <a:ext cx="8229600" cy="4625609"/>
          </a:xfrm>
          <a:prstGeom prst="rect">
            <a:avLst/>
          </a:prstGeom>
        </p:spPr>
        <p:txBody>
          <a:bodyPr vert="horz" lIns="54864" tIns="91440" rtlCol="0">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4" name="Date Placeholder 3"/>
          <p:cNvSpPr>
            <a:spLocks noGrp="1"/>
          </p:cNvSpPr>
          <p:nvPr>
            <p:ph type="dt" sz="half" idx="2"/>
          </p:nvPr>
        </p:nvSpPr>
        <p:spPr>
          <a:xfrm>
            <a:off x="457200" y="6476999"/>
            <a:ext cx="2133600" cy="274320"/>
          </a:xfrm>
          <a:prstGeom prst="rect">
            <a:avLst/>
          </a:prstGeom>
        </p:spPr>
        <p:txBody>
          <a:bodyPr vert="horz" lIns="109728" rIns="45720" bIns="0" rtlCol="0" anchor="b"/>
          <a:lstStyle>
            <a:lvl1pPr algn="l" eaLnBrk="1" latinLnBrk="0" hangingPunct="1">
              <a:defRPr kumimoji="0" sz="1200">
                <a:solidFill>
                  <a:schemeClr val="tx1">
                    <a:tint val="95000"/>
                  </a:schemeClr>
                </a:solidFill>
              </a:defRPr>
            </a:lvl1pPr>
            <a:extLst/>
          </a:lstStyle>
          <a:p>
            <a:endParaRPr lang="en-CA"/>
          </a:p>
        </p:txBody>
      </p:sp>
      <p:sp>
        <p:nvSpPr>
          <p:cNvPr id="5" name="Footer Placeholder 4"/>
          <p:cNvSpPr>
            <a:spLocks noGrp="1"/>
          </p:cNvSpPr>
          <p:nvPr>
            <p:ph type="ftr" sz="quarter" idx="3"/>
          </p:nvPr>
        </p:nvSpPr>
        <p:spPr>
          <a:xfrm>
            <a:off x="2640596" y="6476999"/>
            <a:ext cx="5507719" cy="274320"/>
          </a:xfrm>
          <a:prstGeom prst="rect">
            <a:avLst/>
          </a:prstGeom>
        </p:spPr>
        <p:txBody>
          <a:bodyPr vert="horz" lIns="45720" rIns="45720" bIns="0" rtlCol="0" anchor="b"/>
          <a:lstStyle>
            <a:lvl1pPr algn="l" eaLnBrk="1" latinLnBrk="0" hangingPunct="1">
              <a:defRPr kumimoji="0" sz="1200">
                <a:solidFill>
                  <a:schemeClr val="tx1">
                    <a:tint val="95000"/>
                  </a:schemeClr>
                </a:solidFill>
              </a:defRPr>
            </a:lvl1pPr>
            <a:extLst/>
          </a:lstStyle>
          <a:p>
            <a:endParaRPr lang="en-CA"/>
          </a:p>
        </p:txBody>
      </p:sp>
      <p:sp>
        <p:nvSpPr>
          <p:cNvPr id="6" name="Slide Number Placeholder 5"/>
          <p:cNvSpPr>
            <a:spLocks noGrp="1"/>
          </p:cNvSpPr>
          <p:nvPr>
            <p:ph type="sldNum" sz="quarter" idx="4"/>
          </p:nvPr>
        </p:nvSpPr>
        <p:spPr>
          <a:xfrm>
            <a:off x="8204396" y="6476999"/>
            <a:ext cx="733864" cy="274320"/>
          </a:xfrm>
          <a:prstGeom prst="rect">
            <a:avLst/>
          </a:prstGeom>
        </p:spPr>
        <p:txBody>
          <a:bodyPr vert="horz" bIns="0" rtlCol="0" anchor="b"/>
          <a:lstStyle>
            <a:lvl1pPr algn="r" eaLnBrk="1" latinLnBrk="0" hangingPunct="1">
              <a:defRPr kumimoji="0" sz="1200">
                <a:solidFill>
                  <a:schemeClr val="tx1">
                    <a:tint val="95000"/>
                  </a:schemeClr>
                </a:solidFill>
              </a:defRPr>
            </a:lvl1pPr>
            <a:extLst/>
          </a:lstStyle>
          <a:p>
            <a:fld id="{2A59B820-06A2-4043-9110-B9B9521983EF}" type="slidenum">
              <a:rPr lang="en-CA" smtClean="0"/>
              <a:pPr/>
              <a:t>‹#›</a:t>
            </a:fld>
            <a:endParaRPr lang="en-CA"/>
          </a:p>
        </p:txBody>
      </p:sp>
    </p:spTree>
  </p:cSld>
  <p:clrMap bg1="lt1" tx1="dk1" bg2="lt2" tx2="dk2" accent1="accent1" accent2="accent2" accent3="accent3" accent4="accent4" accent5="accent5" accent6="accent6" hlink="hlink" folHlink="folHlink"/>
  <p:sldLayoutIdLst>
    <p:sldLayoutId id="2147483672" r:id="rId1"/>
    <p:sldLayoutId id="2147483673" r:id="rId2"/>
    <p:sldLayoutId id="2147483674" r:id="rId3"/>
    <p:sldLayoutId id="2147483675" r:id="rId4"/>
    <p:sldLayoutId id="2147483676" r:id="rId5"/>
    <p:sldLayoutId id="2147483677" r:id="rId6"/>
    <p:sldLayoutId id="2147483678" r:id="rId7"/>
    <p:sldLayoutId id="2147483679" r:id="rId8"/>
    <p:sldLayoutId id="2147483680" r:id="rId9"/>
    <p:sldLayoutId id="2147483681" r:id="rId10"/>
    <p:sldLayoutId id="2147483682" r:id="rId11"/>
  </p:sldLayoutIdLst>
  <p:txStyles>
    <p:titleStyle>
      <a:lvl1pPr algn="l" rtl="0" eaLnBrk="1" latinLnBrk="0" hangingPunct="1">
        <a:spcBef>
          <a:spcPct val="0"/>
        </a:spcBef>
        <a:buNone/>
        <a:defRPr kumimoji="0" sz="4500" b="1" kern="1200">
          <a:solidFill>
            <a:schemeClr val="accent1">
              <a:satMod val="150000"/>
            </a:schemeClr>
          </a:solidFill>
          <a:effectLst/>
          <a:latin typeface="+mj-lt"/>
          <a:ea typeface="+mj-ea"/>
          <a:cs typeface="+mj-cs"/>
        </a:defRPr>
      </a:lvl1pPr>
      <a:extLst/>
    </p:titleStyle>
    <p:bodyStyle>
      <a:lvl1pPr marL="438912" indent="-320040" algn="l" rtl="0" eaLnBrk="1" latinLnBrk="0" hangingPunct="1">
        <a:spcBef>
          <a:spcPts val="0"/>
        </a:spcBef>
        <a:buClr>
          <a:schemeClr val="accent1"/>
        </a:buClr>
        <a:buSzPct val="80000"/>
        <a:buFont typeface="Wingdings 2"/>
        <a:buChar char=""/>
        <a:defRPr kumimoji="0" sz="3200" kern="1200">
          <a:solidFill>
            <a:schemeClr val="tx1"/>
          </a:solidFill>
          <a:latin typeface="+mn-lt"/>
          <a:ea typeface="+mn-ea"/>
          <a:cs typeface="+mn-cs"/>
        </a:defRPr>
      </a:lvl1pPr>
      <a:lvl2pPr marL="731520" indent="-274320" algn="l" rtl="0" eaLnBrk="1" latinLnBrk="0" hangingPunct="1">
        <a:spcBef>
          <a:spcPct val="20000"/>
        </a:spcBef>
        <a:buClr>
          <a:schemeClr val="accent2"/>
        </a:buClr>
        <a:buSzPct val="90000"/>
        <a:buFont typeface="Wingdings"/>
        <a:buChar char=""/>
        <a:defRPr kumimoji="0" sz="2800" kern="1200">
          <a:solidFill>
            <a:schemeClr val="tx1"/>
          </a:solidFill>
          <a:latin typeface="+mn-lt"/>
          <a:ea typeface="+mn-ea"/>
          <a:cs typeface="+mn-cs"/>
        </a:defRPr>
      </a:lvl2pPr>
      <a:lvl3pPr marL="996696" indent="-228600" algn="l" rtl="0" eaLnBrk="1" latinLnBrk="0" hangingPunct="1">
        <a:spcBef>
          <a:spcPct val="20000"/>
        </a:spcBef>
        <a:buClr>
          <a:schemeClr val="accent3"/>
        </a:buClr>
        <a:buFont typeface="Arial"/>
        <a:buChar char="▪"/>
        <a:defRPr kumimoji="0" sz="2400" kern="1200">
          <a:solidFill>
            <a:schemeClr val="tx1"/>
          </a:solidFill>
          <a:latin typeface="+mn-lt"/>
          <a:ea typeface="+mn-ea"/>
          <a:cs typeface="+mn-cs"/>
        </a:defRPr>
      </a:lvl3pPr>
      <a:lvl4pPr marL="1216152" indent="-182880" algn="l" rtl="0" eaLnBrk="1" latinLnBrk="0" hangingPunct="1">
        <a:spcBef>
          <a:spcPct val="20000"/>
        </a:spcBef>
        <a:buClr>
          <a:schemeClr val="accent4"/>
        </a:buClr>
        <a:buFont typeface="Arial"/>
        <a:buChar char="▪"/>
        <a:defRPr kumimoji="0" sz="2000" kern="1200">
          <a:solidFill>
            <a:schemeClr val="tx1"/>
          </a:solidFill>
          <a:latin typeface="+mn-lt"/>
          <a:ea typeface="+mn-ea"/>
          <a:cs typeface="+mn-cs"/>
        </a:defRPr>
      </a:lvl4pPr>
      <a:lvl5pPr marL="1426464" indent="-182880" algn="l" rtl="0" eaLnBrk="1" latinLnBrk="0" hangingPunct="1">
        <a:spcBef>
          <a:spcPct val="20000"/>
        </a:spcBef>
        <a:buClr>
          <a:schemeClr val="accent5"/>
        </a:buClr>
        <a:buFont typeface="Wingdings 3"/>
        <a:buChar char=""/>
        <a:defRPr kumimoji="0" lang="en-US" sz="2000" kern="1200" smtClean="0">
          <a:solidFill>
            <a:schemeClr val="tx1"/>
          </a:solidFill>
          <a:latin typeface="+mn-lt"/>
          <a:ea typeface="+mn-ea"/>
          <a:cs typeface="+mn-cs"/>
        </a:defRPr>
      </a:lvl5pPr>
      <a:lvl6pPr marL="1627632" indent="-182880" algn="l" rtl="0" eaLnBrk="1" latinLnBrk="0" hangingPunct="1">
        <a:spcBef>
          <a:spcPct val="20000"/>
        </a:spcBef>
        <a:buClr>
          <a:schemeClr val="accent6"/>
        </a:buClr>
        <a:buSzPct val="100000"/>
        <a:buFont typeface="Wingdings 2"/>
        <a:buChar char=""/>
        <a:defRPr kumimoji="0" sz="2000" kern="1200">
          <a:solidFill>
            <a:schemeClr val="tx1"/>
          </a:solidFill>
          <a:latin typeface="+mn-lt"/>
          <a:ea typeface="+mn-ea"/>
          <a:cs typeface="+mn-cs"/>
        </a:defRPr>
      </a:lvl6pPr>
      <a:lvl7pPr marL="1828800" indent="-182880" algn="l" rtl="0" eaLnBrk="1" latinLnBrk="0" hangingPunct="1">
        <a:spcBef>
          <a:spcPct val="20000"/>
        </a:spcBef>
        <a:buClr>
          <a:schemeClr val="accent1"/>
        </a:buClr>
        <a:buSzPct val="100000"/>
        <a:buFont typeface="Wingdings 2"/>
        <a:buChar char=""/>
        <a:defRPr kumimoji="0" sz="1800" kern="1200">
          <a:solidFill>
            <a:schemeClr val="tx1"/>
          </a:solidFill>
          <a:latin typeface="+mn-lt"/>
          <a:ea typeface="+mn-ea"/>
          <a:cs typeface="+mn-cs"/>
        </a:defRPr>
      </a:lvl7pPr>
      <a:lvl8pPr marL="2029968" indent="-182880" algn="l" rtl="0" eaLnBrk="1" latinLnBrk="0" hangingPunct="1">
        <a:spcBef>
          <a:spcPct val="20000"/>
        </a:spcBef>
        <a:buClr>
          <a:schemeClr val="accent2"/>
        </a:buClr>
        <a:buFont typeface="Wingdings 2" pitchFamily="18" charset="2"/>
        <a:buChar char=""/>
        <a:defRPr kumimoji="0" sz="1800" kern="1200">
          <a:solidFill>
            <a:schemeClr val="tx1"/>
          </a:solidFill>
          <a:latin typeface="+mn-lt"/>
          <a:ea typeface="+mn-ea"/>
          <a:cs typeface="+mn-cs"/>
        </a:defRPr>
      </a:lvl8pPr>
      <a:lvl9pPr marL="2231136" indent="-182880" algn="l" rtl="0" eaLnBrk="1" latinLnBrk="0" hangingPunct="1">
        <a:spcBef>
          <a:spcPct val="20000"/>
        </a:spcBef>
        <a:buClr>
          <a:schemeClr val="accent3"/>
        </a:buClr>
        <a:buFont typeface="Wingdings 2" pitchFamily="18" charset="2"/>
        <a:buChar char=""/>
        <a:defRPr kumimoji="0" sz="18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p:txBody>
          <a:bodyPr>
            <a:normAutofit/>
          </a:bodyPr>
          <a:lstStyle/>
          <a:p>
            <a:r>
              <a:rPr lang="en-CA" sz="8800" b="1" dirty="0"/>
              <a:t>ENDER’S GAME</a:t>
            </a:r>
          </a:p>
        </p:txBody>
      </p:sp>
      <p:sp>
        <p:nvSpPr>
          <p:cNvPr id="2051" name="Rectangle 3"/>
          <p:cNvSpPr>
            <a:spLocks noGrp="1" noChangeArrowheads="1"/>
          </p:cNvSpPr>
          <p:nvPr>
            <p:ph type="subTitle" idx="1"/>
          </p:nvPr>
        </p:nvSpPr>
        <p:spPr>
          <a:xfrm>
            <a:off x="539552" y="5157192"/>
            <a:ext cx="8077200" cy="1499616"/>
          </a:xfrm>
        </p:spPr>
        <p:txBody>
          <a:bodyPr anchor="t"/>
          <a:lstStyle/>
          <a:p>
            <a:pPr>
              <a:lnSpc>
                <a:spcPct val="90000"/>
              </a:lnSpc>
            </a:pPr>
            <a:r>
              <a:rPr lang="en-CA" sz="2800" dirty="0"/>
              <a:t>Discussion – Chapters </a:t>
            </a:r>
            <a:r>
              <a:rPr lang="en-CA" sz="2800" dirty="0" smtClean="0"/>
              <a:t>12 &amp; 13 </a:t>
            </a:r>
            <a:endParaRPr lang="en-CA" sz="2800" dirty="0"/>
          </a:p>
          <a:p>
            <a:pPr>
              <a:lnSpc>
                <a:spcPct val="90000"/>
              </a:lnSpc>
            </a:pPr>
            <a:r>
              <a:rPr lang="en-CA" sz="2800" dirty="0" smtClean="0"/>
              <a:t>Mr</a:t>
            </a:r>
            <a:r>
              <a:rPr lang="en-CA" sz="2800" dirty="0"/>
              <a:t>. </a:t>
            </a:r>
            <a:r>
              <a:rPr lang="en-CA" sz="2800" dirty="0" smtClean="0"/>
              <a:t>Wilson</a:t>
            </a:r>
          </a:p>
          <a:p>
            <a:pPr>
              <a:lnSpc>
                <a:spcPct val="90000"/>
              </a:lnSpc>
            </a:pPr>
            <a:r>
              <a:rPr lang="en-CA" sz="2800" dirty="0" smtClean="0"/>
              <a:t>LMAC</a:t>
            </a:r>
            <a:endParaRPr lang="en-CA" sz="2800"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ChangeArrowheads="1"/>
          </p:cNvSpPr>
          <p:nvPr>
            <p:ph type="title"/>
          </p:nvPr>
        </p:nvSpPr>
        <p:spPr/>
        <p:txBody>
          <a:bodyPr/>
          <a:lstStyle/>
          <a:p>
            <a:r>
              <a:rPr lang="en-CA" sz="5400" b="1"/>
              <a:t>Chapter 12 - Bonzo</a:t>
            </a:r>
          </a:p>
        </p:txBody>
      </p:sp>
      <p:sp>
        <p:nvSpPr>
          <p:cNvPr id="31747" name="Rectangle 3"/>
          <p:cNvSpPr>
            <a:spLocks noGrp="1" noChangeArrowheads="1"/>
          </p:cNvSpPr>
          <p:nvPr>
            <p:ph idx="1"/>
          </p:nvPr>
        </p:nvSpPr>
        <p:spPr/>
        <p:txBody>
          <a:bodyPr/>
          <a:lstStyle/>
          <a:p>
            <a:pPr marL="0" indent="0">
              <a:buFont typeface="Wingdings" pitchFamily="2" charset="2"/>
              <a:buNone/>
            </a:pPr>
            <a:r>
              <a:rPr lang="en-CA" sz="4400"/>
              <a:t>“He wanted to go back home, back to the battle school, the only place in the universe where he belonged” (p.225).</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p:txBody>
          <a:bodyPr/>
          <a:lstStyle/>
          <a:p>
            <a:r>
              <a:rPr lang="en-CA"/>
              <a:t>Chapter 12 - Bonzo</a:t>
            </a:r>
          </a:p>
        </p:txBody>
      </p:sp>
      <p:sp>
        <p:nvSpPr>
          <p:cNvPr id="25603" name="Rectangle 3"/>
          <p:cNvSpPr>
            <a:spLocks noGrp="1" noChangeArrowheads="1"/>
          </p:cNvSpPr>
          <p:nvPr>
            <p:ph idx="1"/>
          </p:nvPr>
        </p:nvSpPr>
        <p:spPr/>
        <p:txBody>
          <a:bodyPr/>
          <a:lstStyle/>
          <a:p>
            <a:r>
              <a:rPr lang="en-US"/>
              <a:t>How surprised were you to learn about what actually happened to Bonzo? </a:t>
            </a:r>
          </a:p>
          <a:p>
            <a:r>
              <a:rPr lang="en-US"/>
              <a:t>How much more surprised were you to learn about Stilson? </a:t>
            </a:r>
          </a:p>
          <a:p>
            <a:r>
              <a:rPr lang="en-US"/>
              <a:t>Why did they keep this knowledge from Ender? </a:t>
            </a:r>
            <a:endParaRPr lang="en-CA"/>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8" name="Rectangle 4"/>
          <p:cNvSpPr>
            <a:spLocks noGrp="1" noChangeArrowheads="1"/>
          </p:cNvSpPr>
          <p:nvPr>
            <p:ph type="ctrTitle"/>
          </p:nvPr>
        </p:nvSpPr>
        <p:spPr/>
        <p:txBody>
          <a:bodyPr>
            <a:noAutofit/>
          </a:bodyPr>
          <a:lstStyle/>
          <a:p>
            <a:r>
              <a:rPr lang="en-CA" sz="11500" dirty="0"/>
              <a:t>Chapter </a:t>
            </a:r>
            <a:r>
              <a:rPr lang="en-CA" sz="11500" dirty="0" smtClean="0"/>
              <a:t>13</a:t>
            </a:r>
            <a:endParaRPr lang="en-CA" sz="11500" dirty="0"/>
          </a:p>
        </p:txBody>
      </p:sp>
      <p:sp>
        <p:nvSpPr>
          <p:cNvPr id="26629" name="Rectangle 5"/>
          <p:cNvSpPr>
            <a:spLocks noGrp="1" noChangeArrowheads="1"/>
          </p:cNvSpPr>
          <p:nvPr>
            <p:ph type="subTitle" idx="1"/>
          </p:nvPr>
        </p:nvSpPr>
        <p:spPr>
          <a:xfrm>
            <a:off x="539552" y="5157192"/>
            <a:ext cx="8077200" cy="1499616"/>
          </a:xfrm>
        </p:spPr>
        <p:txBody>
          <a:bodyPr anchor="t">
            <a:normAutofit/>
          </a:bodyPr>
          <a:lstStyle/>
          <a:p>
            <a:r>
              <a:rPr lang="en-CA" sz="3600" dirty="0" smtClean="0"/>
              <a:t>Valentine</a:t>
            </a:r>
            <a:endParaRPr lang="en-US" sz="3600"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ChangeArrowheads="1"/>
          </p:cNvSpPr>
          <p:nvPr>
            <p:ph type="title"/>
          </p:nvPr>
        </p:nvSpPr>
        <p:spPr/>
        <p:txBody>
          <a:bodyPr/>
          <a:lstStyle/>
          <a:p>
            <a:r>
              <a:rPr lang="en-US"/>
              <a:t>Chapter 13 - Valentine</a:t>
            </a:r>
          </a:p>
        </p:txBody>
      </p:sp>
      <p:sp>
        <p:nvSpPr>
          <p:cNvPr id="32771" name="Rectangle 3"/>
          <p:cNvSpPr>
            <a:spLocks noGrp="1" noChangeArrowheads="1"/>
          </p:cNvSpPr>
          <p:nvPr>
            <p:ph idx="1"/>
          </p:nvPr>
        </p:nvSpPr>
        <p:spPr/>
        <p:txBody>
          <a:bodyPr/>
          <a:lstStyle/>
          <a:p>
            <a:r>
              <a:rPr lang="en-US" dirty="0"/>
              <a:t>What is the official reaction to finding out who Locke and Demosthenes are? </a:t>
            </a:r>
          </a:p>
          <a:p>
            <a:endParaRPr lang="en-US" sz="1200" dirty="0" smtClean="0"/>
          </a:p>
          <a:p>
            <a:r>
              <a:rPr lang="en-US" dirty="0" smtClean="0"/>
              <a:t>What </a:t>
            </a:r>
            <a:r>
              <a:rPr lang="en-US" dirty="0"/>
              <a:t>are the good and bad points as far as the voices are concerned? (We don't actually know who is talking in this segment.) </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ChangeArrowheads="1"/>
          </p:cNvSpPr>
          <p:nvPr>
            <p:ph type="title"/>
          </p:nvPr>
        </p:nvSpPr>
        <p:spPr/>
        <p:txBody>
          <a:bodyPr/>
          <a:lstStyle/>
          <a:p>
            <a:r>
              <a:rPr lang="en-US"/>
              <a:t>Chapter 13 - Valentine</a:t>
            </a:r>
          </a:p>
        </p:txBody>
      </p:sp>
      <p:sp>
        <p:nvSpPr>
          <p:cNvPr id="33795" name="Rectangle 3"/>
          <p:cNvSpPr>
            <a:spLocks noGrp="1" noChangeArrowheads="1"/>
          </p:cNvSpPr>
          <p:nvPr>
            <p:ph idx="1"/>
          </p:nvPr>
        </p:nvSpPr>
        <p:spPr/>
        <p:txBody>
          <a:bodyPr/>
          <a:lstStyle/>
          <a:p>
            <a:r>
              <a:rPr lang="en-US" dirty="0"/>
              <a:t>Ender tells you the secret of how he manages to win all the time. </a:t>
            </a:r>
          </a:p>
          <a:p>
            <a:endParaRPr lang="en-US" sz="1600" dirty="0" smtClean="0"/>
          </a:p>
          <a:p>
            <a:r>
              <a:rPr lang="en-US" dirty="0" smtClean="0"/>
              <a:t>What </a:t>
            </a:r>
            <a:r>
              <a:rPr lang="en-US" dirty="0"/>
              <a:t>is it? (p. 238) </a:t>
            </a:r>
          </a:p>
          <a:p>
            <a:endParaRPr lang="en-US" sz="1800" dirty="0" smtClean="0"/>
          </a:p>
          <a:p>
            <a:r>
              <a:rPr lang="en-US" dirty="0" smtClean="0"/>
              <a:t>How </a:t>
            </a:r>
            <a:r>
              <a:rPr lang="en-US" dirty="0"/>
              <a:t>is this related to Peter's (p. 131) special ability and Valentine's (p. 127)? </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ChangeArrowheads="1"/>
          </p:cNvSpPr>
          <p:nvPr>
            <p:ph type="title"/>
          </p:nvPr>
        </p:nvSpPr>
        <p:spPr/>
        <p:txBody>
          <a:bodyPr/>
          <a:lstStyle/>
          <a:p>
            <a:r>
              <a:rPr lang="en-US"/>
              <a:t>Chapter 13 - Valentine</a:t>
            </a:r>
          </a:p>
        </p:txBody>
      </p:sp>
      <p:sp>
        <p:nvSpPr>
          <p:cNvPr id="34819" name="Rectangle 3"/>
          <p:cNvSpPr>
            <a:spLocks noGrp="1" noChangeArrowheads="1"/>
          </p:cNvSpPr>
          <p:nvPr>
            <p:ph idx="1"/>
          </p:nvPr>
        </p:nvSpPr>
        <p:spPr/>
        <p:txBody>
          <a:bodyPr/>
          <a:lstStyle/>
          <a:p>
            <a:r>
              <a:rPr lang="en-US" dirty="0"/>
              <a:t>After Ender has made up his mind what to do, Graff tries to explain to him why he brought him back to Earth and let him take three months to make up his mind. </a:t>
            </a:r>
          </a:p>
          <a:p>
            <a:endParaRPr lang="en-US" sz="1600" dirty="0" smtClean="0"/>
          </a:p>
          <a:p>
            <a:r>
              <a:rPr lang="en-US" dirty="0" smtClean="0"/>
              <a:t>What </a:t>
            </a:r>
            <a:r>
              <a:rPr lang="en-US" dirty="0"/>
              <a:t>connection does Graff want Ender to make? </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title"/>
          </p:nvPr>
        </p:nvSpPr>
        <p:spPr/>
        <p:txBody>
          <a:bodyPr/>
          <a:lstStyle/>
          <a:p>
            <a:r>
              <a:rPr lang="en-US"/>
              <a:t>Chapter 13 - Valentine</a:t>
            </a:r>
          </a:p>
        </p:txBody>
      </p:sp>
      <p:sp>
        <p:nvSpPr>
          <p:cNvPr id="35843" name="Rectangle 3"/>
          <p:cNvSpPr>
            <a:spLocks noGrp="1" noChangeArrowheads="1"/>
          </p:cNvSpPr>
          <p:nvPr>
            <p:ph idx="1"/>
          </p:nvPr>
        </p:nvSpPr>
        <p:spPr/>
        <p:txBody>
          <a:bodyPr/>
          <a:lstStyle/>
          <a:p>
            <a:r>
              <a:rPr lang="en-US" dirty="0"/>
              <a:t>How did humans learn that faster than light, instant communication was possible? </a:t>
            </a:r>
          </a:p>
          <a:p>
            <a:endParaRPr lang="en-US" dirty="0" smtClean="0"/>
          </a:p>
          <a:p>
            <a:r>
              <a:rPr lang="en-US" dirty="0" smtClean="0"/>
              <a:t>How </a:t>
            </a:r>
            <a:r>
              <a:rPr lang="en-US" dirty="0"/>
              <a:t>is this related to Ender watching the old invasion videos?</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ChangeArrowheads="1"/>
          </p:cNvSpPr>
          <p:nvPr>
            <p:ph type="title"/>
          </p:nvPr>
        </p:nvSpPr>
        <p:spPr/>
        <p:txBody>
          <a:bodyPr/>
          <a:lstStyle/>
          <a:p>
            <a:r>
              <a:rPr lang="en-US"/>
              <a:t>Chapter 13 - Valentine</a:t>
            </a:r>
          </a:p>
        </p:txBody>
      </p:sp>
      <p:sp>
        <p:nvSpPr>
          <p:cNvPr id="36867" name="Rectangle 3"/>
          <p:cNvSpPr>
            <a:spLocks noGrp="1" noChangeArrowheads="1"/>
          </p:cNvSpPr>
          <p:nvPr>
            <p:ph idx="1"/>
          </p:nvPr>
        </p:nvSpPr>
        <p:spPr/>
        <p:txBody>
          <a:bodyPr/>
          <a:lstStyle/>
          <a:p>
            <a:pPr marL="0" indent="0">
              <a:buFont typeface="Wingdings" pitchFamily="2" charset="2"/>
              <a:buNone/>
            </a:pPr>
            <a:r>
              <a:rPr lang="en-US" dirty="0"/>
              <a:t>"If the other fellow can't tell you his story, you can never be sure he isn't trying to kill you." </a:t>
            </a:r>
            <a:endParaRPr lang="en-US" dirty="0" smtClean="0"/>
          </a:p>
          <a:p>
            <a:pPr marL="0" indent="0">
              <a:buFont typeface="Wingdings" pitchFamily="2" charset="2"/>
              <a:buNone/>
            </a:pPr>
            <a:endParaRPr lang="en-US" sz="2000" dirty="0"/>
          </a:p>
          <a:p>
            <a:pPr marL="447675" lvl="1" indent="-155575"/>
            <a:r>
              <a:rPr lang="en-US" dirty="0"/>
              <a:t>Why can't the two races communicate? </a:t>
            </a:r>
          </a:p>
          <a:p>
            <a:pPr marL="447675" lvl="1" indent="-155575"/>
            <a:r>
              <a:rPr lang="en-US" dirty="0"/>
              <a:t>Why is this important? </a:t>
            </a:r>
          </a:p>
          <a:p>
            <a:pPr marL="447675" lvl="1" indent="-155575"/>
            <a:r>
              <a:rPr lang="en-US" dirty="0"/>
              <a:t>What are three reasons that have been given for the buggers attacking Earth. </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ChangeArrowheads="1"/>
          </p:cNvSpPr>
          <p:nvPr>
            <p:ph type="title"/>
          </p:nvPr>
        </p:nvSpPr>
        <p:spPr/>
        <p:txBody>
          <a:bodyPr/>
          <a:lstStyle/>
          <a:p>
            <a:r>
              <a:rPr lang="en-US"/>
              <a:t>Chapter 13 - Valentine</a:t>
            </a:r>
          </a:p>
        </p:txBody>
      </p:sp>
      <p:sp>
        <p:nvSpPr>
          <p:cNvPr id="37891" name="Rectangle 3"/>
          <p:cNvSpPr>
            <a:spLocks noGrp="1" noChangeArrowheads="1"/>
          </p:cNvSpPr>
          <p:nvPr>
            <p:ph idx="1"/>
          </p:nvPr>
        </p:nvSpPr>
        <p:spPr/>
        <p:txBody>
          <a:bodyPr/>
          <a:lstStyle/>
          <a:p>
            <a:r>
              <a:rPr lang="en-US"/>
              <a:t>Graff says, "Nature can't evolve a species that hasn't the will to survive ... the race as a whole can never decide not to exist." </a:t>
            </a:r>
          </a:p>
          <a:p>
            <a:endParaRPr lang="en-US"/>
          </a:p>
          <a:p>
            <a:r>
              <a:rPr lang="en-US"/>
              <a:t>How does this apply to the decision Ender has to make? </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a:xfrm>
            <a:off x="755576" y="3356992"/>
            <a:ext cx="3454152" cy="1673352"/>
          </a:xfrm>
        </p:spPr>
        <p:txBody>
          <a:bodyPr>
            <a:noAutofit/>
          </a:bodyPr>
          <a:lstStyle/>
          <a:p>
            <a:r>
              <a:rPr lang="en-CA" sz="4000" dirty="0" smtClean="0"/>
              <a:t>The dreaded Shower scene…</a:t>
            </a:r>
            <a:endParaRPr lang="en-US" sz="4000" dirty="0"/>
          </a:p>
        </p:txBody>
      </p:sp>
      <p:sp>
        <p:nvSpPr>
          <p:cNvPr id="5" name="Subtitle 4"/>
          <p:cNvSpPr>
            <a:spLocks noGrp="1"/>
          </p:cNvSpPr>
          <p:nvPr>
            <p:ph type="subTitle" idx="1"/>
          </p:nvPr>
        </p:nvSpPr>
        <p:spPr/>
        <p:txBody>
          <a:bodyPr/>
          <a:lstStyle/>
          <a:p>
            <a:endParaRPr lang="en-US"/>
          </a:p>
        </p:txBody>
      </p:sp>
      <p:pic>
        <p:nvPicPr>
          <p:cNvPr id="56322" name="Picture 2"/>
          <p:cNvPicPr>
            <a:picLocks noChangeAspect="1" noChangeArrowheads="1"/>
          </p:cNvPicPr>
          <p:nvPr/>
        </p:nvPicPr>
        <p:blipFill>
          <a:blip r:embed="rId2" cstate="print"/>
          <a:srcRect/>
          <a:stretch>
            <a:fillRect/>
          </a:stretch>
        </p:blipFill>
        <p:spPr bwMode="auto">
          <a:xfrm>
            <a:off x="4575735" y="0"/>
            <a:ext cx="4568265" cy="6939136"/>
          </a:xfrm>
          <a:prstGeom prst="rect">
            <a:avLst/>
          </a:prstGeom>
          <a:noFill/>
          <a:ln w="9525">
            <a:noFill/>
            <a:miter lim="800000"/>
            <a:headEnd/>
            <a:tailEnd/>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normAutofit/>
          </a:bodyPr>
          <a:lstStyle/>
          <a:p>
            <a:r>
              <a:rPr lang="en-CA" sz="9600" dirty="0" smtClean="0"/>
              <a:t>Chapter 12</a:t>
            </a:r>
            <a:endParaRPr lang="en-US" sz="9600" dirty="0"/>
          </a:p>
        </p:txBody>
      </p:sp>
      <p:sp>
        <p:nvSpPr>
          <p:cNvPr id="5" name="Subtitle 4"/>
          <p:cNvSpPr>
            <a:spLocks noGrp="1"/>
          </p:cNvSpPr>
          <p:nvPr>
            <p:ph type="subTitle" idx="1"/>
          </p:nvPr>
        </p:nvSpPr>
        <p:spPr>
          <a:xfrm>
            <a:off x="755576" y="5229200"/>
            <a:ext cx="7861176" cy="1499616"/>
          </a:xfrm>
        </p:spPr>
        <p:txBody>
          <a:bodyPr anchor="t">
            <a:normAutofit/>
          </a:bodyPr>
          <a:lstStyle/>
          <a:p>
            <a:r>
              <a:rPr lang="en-CA" sz="4400" dirty="0" err="1" smtClean="0"/>
              <a:t>Bonzo</a:t>
            </a:r>
            <a:endParaRPr lang="en-US" sz="4400"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p:txBody>
          <a:bodyPr/>
          <a:lstStyle/>
          <a:p>
            <a:r>
              <a:rPr lang="en-CA" sz="5400" b="1"/>
              <a:t>Chapter 12 - Bonzo</a:t>
            </a:r>
          </a:p>
        </p:txBody>
      </p:sp>
      <p:sp>
        <p:nvSpPr>
          <p:cNvPr id="21507" name="Rectangle 3"/>
          <p:cNvSpPr>
            <a:spLocks noGrp="1" noChangeArrowheads="1"/>
          </p:cNvSpPr>
          <p:nvPr>
            <p:ph idx="1"/>
          </p:nvPr>
        </p:nvSpPr>
        <p:spPr/>
        <p:txBody>
          <a:bodyPr/>
          <a:lstStyle/>
          <a:p>
            <a:r>
              <a:rPr lang="en-US" dirty="0"/>
              <a:t>There are really three big events in this chapter, though there are some smaller ones that go with them</a:t>
            </a:r>
            <a:r>
              <a:rPr lang="en-US" dirty="0" smtClean="0"/>
              <a:t>.</a:t>
            </a:r>
            <a:endParaRPr lang="en-US" dirty="0"/>
          </a:p>
          <a:p>
            <a:endParaRPr lang="en-US" sz="1200" dirty="0" smtClean="0"/>
          </a:p>
          <a:p>
            <a:r>
              <a:rPr lang="en-US" dirty="0" smtClean="0"/>
              <a:t>What </a:t>
            </a:r>
            <a:r>
              <a:rPr lang="en-US" dirty="0"/>
              <a:t>are these sections? </a:t>
            </a:r>
          </a:p>
          <a:p>
            <a:endParaRPr lang="en-US" sz="1600" dirty="0" smtClean="0"/>
          </a:p>
          <a:p>
            <a:r>
              <a:rPr lang="en-US" dirty="0" smtClean="0"/>
              <a:t>Make </a:t>
            </a:r>
            <a:r>
              <a:rPr lang="en-US" dirty="0"/>
              <a:t>up one-word titles (like Card's) to name these sections. </a:t>
            </a:r>
            <a:endParaRPr lang="en-CA"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p:txBody>
          <a:bodyPr/>
          <a:lstStyle/>
          <a:p>
            <a:r>
              <a:rPr lang="en-CA" sz="6000" b="1"/>
              <a:t>Chapter 12 - Bonzo</a:t>
            </a:r>
          </a:p>
        </p:txBody>
      </p:sp>
      <p:sp>
        <p:nvSpPr>
          <p:cNvPr id="22531" name="Rectangle 3"/>
          <p:cNvSpPr>
            <a:spLocks noGrp="1" noChangeArrowheads="1"/>
          </p:cNvSpPr>
          <p:nvPr>
            <p:ph idx="1"/>
          </p:nvPr>
        </p:nvSpPr>
        <p:spPr/>
        <p:txBody>
          <a:bodyPr/>
          <a:lstStyle/>
          <a:p>
            <a:r>
              <a:rPr lang="en-CA" sz="5400"/>
              <a:t>How is chapter 12 like chapter 1?</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title"/>
          </p:nvPr>
        </p:nvSpPr>
        <p:spPr/>
        <p:txBody>
          <a:bodyPr/>
          <a:lstStyle/>
          <a:p>
            <a:r>
              <a:rPr lang="en-CA" sz="5400" b="1"/>
              <a:t>Chapter 12 - Bonzo</a:t>
            </a:r>
          </a:p>
        </p:txBody>
      </p:sp>
      <p:sp>
        <p:nvSpPr>
          <p:cNvPr id="28675" name="Rectangle 3"/>
          <p:cNvSpPr>
            <a:spLocks noGrp="1" noChangeArrowheads="1"/>
          </p:cNvSpPr>
          <p:nvPr>
            <p:ph idx="1"/>
          </p:nvPr>
        </p:nvSpPr>
        <p:spPr/>
        <p:txBody>
          <a:bodyPr>
            <a:normAutofit/>
          </a:bodyPr>
          <a:lstStyle/>
          <a:p>
            <a:pPr marL="0" indent="0">
              <a:buFont typeface="Wingdings" pitchFamily="2" charset="2"/>
              <a:buNone/>
            </a:pPr>
            <a:r>
              <a:rPr lang="en-CA" sz="4000" dirty="0"/>
              <a:t>“Ender Wiggin  must believe that no matter what happens, no adult will ever, ever step in to help him in any way. He must believe to the core of his soul, that he can only do what he and the other children work out for themselves” (p.202).</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title"/>
          </p:nvPr>
        </p:nvSpPr>
        <p:spPr/>
        <p:txBody>
          <a:bodyPr/>
          <a:lstStyle/>
          <a:p>
            <a:r>
              <a:rPr lang="en-CA" sz="6000" b="1"/>
              <a:t>Chapter 12 - Bonzo</a:t>
            </a:r>
            <a:r>
              <a:rPr lang="en-CA"/>
              <a:t> </a:t>
            </a:r>
          </a:p>
        </p:txBody>
      </p:sp>
      <p:sp>
        <p:nvSpPr>
          <p:cNvPr id="29699" name="Rectangle 3"/>
          <p:cNvSpPr>
            <a:spLocks noGrp="1" noChangeArrowheads="1"/>
          </p:cNvSpPr>
          <p:nvPr>
            <p:ph idx="1"/>
          </p:nvPr>
        </p:nvSpPr>
        <p:spPr/>
        <p:txBody>
          <a:bodyPr/>
          <a:lstStyle/>
          <a:p>
            <a:pPr marL="0" indent="0">
              <a:buFont typeface="Wingdings" pitchFamily="2" charset="2"/>
              <a:buNone/>
            </a:pPr>
            <a:r>
              <a:rPr lang="en-CA" sz="4400"/>
              <a:t>“Because he’s the best, that’s why! Who else can fight the buggers? That’s what matters, you fool, the buggers!” (p. 210).</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title"/>
          </p:nvPr>
        </p:nvSpPr>
        <p:spPr/>
        <p:txBody>
          <a:bodyPr/>
          <a:lstStyle/>
          <a:p>
            <a:r>
              <a:rPr lang="en-CA" sz="5400" b="1"/>
              <a:t>Chapter 12 - Bonzo</a:t>
            </a:r>
          </a:p>
        </p:txBody>
      </p:sp>
      <p:sp>
        <p:nvSpPr>
          <p:cNvPr id="23555" name="Rectangle 3"/>
          <p:cNvSpPr>
            <a:spLocks noGrp="1" noChangeArrowheads="1"/>
          </p:cNvSpPr>
          <p:nvPr>
            <p:ph idx="1"/>
          </p:nvPr>
        </p:nvSpPr>
        <p:spPr/>
        <p:txBody>
          <a:bodyPr/>
          <a:lstStyle/>
          <a:p>
            <a:r>
              <a:rPr lang="en-US" dirty="0"/>
              <a:t>As Ender's training continues, the people in charge of the Battle School make some serious changes in how the battles are organized and run. </a:t>
            </a:r>
          </a:p>
          <a:p>
            <a:endParaRPr lang="en-US" sz="1600" dirty="0" smtClean="0"/>
          </a:p>
          <a:p>
            <a:r>
              <a:rPr lang="en-US" dirty="0" smtClean="0"/>
              <a:t>What </a:t>
            </a:r>
            <a:r>
              <a:rPr lang="en-US" dirty="0"/>
              <a:t>are the major changes in this chapter? </a:t>
            </a:r>
            <a:endParaRPr lang="en-CA"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r>
              <a:rPr lang="en-CA" sz="6000" b="1"/>
              <a:t>Chapter 12 - Bonzo</a:t>
            </a:r>
          </a:p>
        </p:txBody>
      </p:sp>
      <p:sp>
        <p:nvSpPr>
          <p:cNvPr id="30723" name="Rectangle 3"/>
          <p:cNvSpPr>
            <a:spLocks noGrp="1" noChangeArrowheads="1"/>
          </p:cNvSpPr>
          <p:nvPr>
            <p:ph idx="1"/>
          </p:nvPr>
        </p:nvSpPr>
        <p:spPr/>
        <p:txBody>
          <a:bodyPr/>
          <a:lstStyle/>
          <a:p>
            <a:pPr marL="0" indent="0">
              <a:buFont typeface="Wingdings" pitchFamily="2" charset="2"/>
              <a:buNone/>
            </a:pPr>
            <a:r>
              <a:rPr lang="en-CA" sz="3600"/>
              <a:t>“There was no help for him. Whatever he faced, now and forever, no oned would save him from it…Peter had been right, always right; the power to kill and destroy…and nothing and no one will ever save you” (p.212).</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p:txBody>
          <a:bodyPr/>
          <a:lstStyle/>
          <a:p>
            <a:r>
              <a:rPr lang="en-CA"/>
              <a:t>Chapter 12 - Bonzo</a:t>
            </a:r>
          </a:p>
        </p:txBody>
      </p:sp>
      <p:sp>
        <p:nvSpPr>
          <p:cNvPr id="24579" name="Rectangle 3"/>
          <p:cNvSpPr>
            <a:spLocks noGrp="1" noChangeArrowheads="1"/>
          </p:cNvSpPr>
          <p:nvPr>
            <p:ph idx="1"/>
          </p:nvPr>
        </p:nvSpPr>
        <p:spPr/>
        <p:txBody>
          <a:bodyPr/>
          <a:lstStyle/>
          <a:p>
            <a:r>
              <a:rPr lang="en-US" sz="3600" dirty="0"/>
              <a:t>What are the reactions shown by the following characters to Ender's demolition of </a:t>
            </a:r>
            <a:r>
              <a:rPr lang="en-US" sz="3600" dirty="0" err="1"/>
              <a:t>Bonzo</a:t>
            </a:r>
            <a:r>
              <a:rPr lang="en-US" sz="3600" dirty="0"/>
              <a:t>: </a:t>
            </a:r>
            <a:endParaRPr lang="en-US" sz="3600" dirty="0" smtClean="0"/>
          </a:p>
          <a:p>
            <a:pPr lvl="1"/>
            <a:r>
              <a:rPr lang="en-US" dirty="0" smtClean="0"/>
              <a:t>Dink</a:t>
            </a:r>
          </a:p>
          <a:p>
            <a:pPr lvl="1"/>
            <a:r>
              <a:rPr lang="en-US" dirty="0" smtClean="0"/>
              <a:t>Bean</a:t>
            </a:r>
          </a:p>
          <a:p>
            <a:pPr lvl="1"/>
            <a:r>
              <a:rPr lang="en-US" dirty="0" smtClean="0"/>
              <a:t>Ender</a:t>
            </a:r>
          </a:p>
          <a:p>
            <a:pPr lvl="1"/>
            <a:r>
              <a:rPr lang="en-US" dirty="0" smtClean="0"/>
              <a:t>Colonel </a:t>
            </a:r>
            <a:r>
              <a:rPr lang="en-US" dirty="0"/>
              <a:t>Anderson</a:t>
            </a:r>
            <a:r>
              <a:rPr lang="en-CA" dirty="0"/>
              <a:t> </a:t>
            </a:r>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Module">
  <a:themeElements>
    <a:clrScheme name="Module">
      <a:dk1>
        <a:sysClr val="windowText" lastClr="000000"/>
      </a:dk1>
      <a:lt1>
        <a:sysClr val="window" lastClr="FFFFFF"/>
      </a:lt1>
      <a:dk2>
        <a:srgbClr val="5A6378"/>
      </a:dk2>
      <a:lt2>
        <a:srgbClr val="D4D4D6"/>
      </a:lt2>
      <a:accent1>
        <a:srgbClr val="F0AD00"/>
      </a:accent1>
      <a:accent2>
        <a:srgbClr val="60B5CC"/>
      </a:accent2>
      <a:accent3>
        <a:srgbClr val="E66C7D"/>
      </a:accent3>
      <a:accent4>
        <a:srgbClr val="6BB76D"/>
      </a:accent4>
      <a:accent5>
        <a:srgbClr val="E88651"/>
      </a:accent5>
      <a:accent6>
        <a:srgbClr val="C64847"/>
      </a:accent6>
      <a:hlink>
        <a:srgbClr val="168BBA"/>
      </a:hlink>
      <a:folHlink>
        <a:srgbClr val="680000"/>
      </a:folHlink>
    </a:clrScheme>
    <a:fontScheme name="Module">
      <a:majorFont>
        <a:latin typeface="Corbel"/>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rbel"/>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Modul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47500"/>
                <a:satMod val="137000"/>
              </a:schemeClr>
            </a:gs>
            <a:gs pos="55000">
              <a:schemeClr val="phClr">
                <a:shade val="69000"/>
                <a:satMod val="137000"/>
              </a:schemeClr>
            </a:gs>
            <a:gs pos="100000">
              <a:schemeClr val="phClr">
                <a:shade val="98000"/>
                <a:satMod val="137000"/>
              </a:schemeClr>
            </a:gs>
          </a:gsLst>
          <a:lin ang="16200000" scaled="0"/>
        </a:gradFill>
      </a:fillStyleLst>
      <a:lnStyleLst>
        <a:ln w="6350" cap="rnd" cmpd="sng" algn="ctr">
          <a:solidFill>
            <a:schemeClr val="phClr">
              <a:shade val="95000"/>
              <a:satMod val="105000"/>
            </a:schemeClr>
          </a:solidFill>
          <a:prstDash val="solid"/>
        </a:ln>
        <a:ln w="48000" cap="flat" cmpd="thickThin" algn="ctr">
          <a:solidFill>
            <a:schemeClr val="phClr"/>
          </a:solidFill>
          <a:prstDash val="solid"/>
        </a:ln>
        <a:ln w="48500" cap="flat" cmpd="thickThin" algn="ctr">
          <a:solidFill>
            <a:schemeClr val="phClr"/>
          </a:solidFill>
          <a:prstDash val="solid"/>
        </a:ln>
      </a:lnStyleLst>
      <a:effectStyleLst>
        <a:effectStyle>
          <a:effectLst>
            <a:outerShdw blurRad="45000" dist="25000" dir="5400000" rotWithShape="0">
              <a:srgbClr val="000000">
                <a:alpha val="38000"/>
              </a:srgbClr>
            </a:outerShdw>
          </a:effectLst>
        </a:effectStyle>
        <a:effectStyle>
          <a:effectLst>
            <a:outerShdw blurRad="39000" dist="25400" dir="5400000" rotWithShape="0">
              <a:srgbClr val="000000">
                <a:alpha val="38000"/>
              </a:srgbClr>
            </a:outerShdw>
          </a:effectLst>
        </a:effectStyle>
        <a:effectStyle>
          <a:effectLst>
            <a:outerShdw blurRad="39000" dist="25400" dir="5400000" rotWithShape="0">
              <a:srgbClr val="000000">
                <a:alpha val="38000"/>
              </a:srgbClr>
            </a:outerShdw>
          </a:effectLst>
          <a:scene3d>
            <a:camera prst="orthographicFront" fov="0">
              <a:rot lat="0" lon="0" rev="0"/>
            </a:camera>
            <a:lightRig rig="threePt" dir="t">
              <a:rot lat="0" lon="0" rev="1800000"/>
            </a:lightRig>
          </a:scene3d>
          <a:sp3d prstMaterial="matte">
            <a:bevelT h="20000"/>
          </a:sp3d>
        </a:effectStyle>
      </a:effectStyleLst>
      <a:bgFillStyleLst>
        <a:solidFill>
          <a:schemeClr val="phClr"/>
        </a:solidFill>
        <a:gradFill rotWithShape="1">
          <a:gsLst>
            <a:gs pos="0">
              <a:schemeClr val="phClr">
                <a:tint val="48000"/>
                <a:satMod val="300000"/>
              </a:schemeClr>
            </a:gs>
            <a:gs pos="12000">
              <a:schemeClr val="phClr">
                <a:tint val="48000"/>
                <a:satMod val="300000"/>
              </a:schemeClr>
            </a:gs>
            <a:gs pos="20000">
              <a:schemeClr val="phClr">
                <a:tint val="49000"/>
                <a:satMod val="300000"/>
              </a:schemeClr>
            </a:gs>
            <a:gs pos="100000">
              <a:schemeClr val="phClr">
                <a:shade val="30000"/>
              </a:schemeClr>
            </a:gs>
          </a:gsLst>
          <a:path path="circle">
            <a:fillToRect l="10000" t="-25000" r="10000" b="125000"/>
          </a:path>
        </a:gradFill>
        <a:blipFill>
          <a:blip xmlns:r="http://schemas.openxmlformats.org/officeDocument/2006/relationships" r:embed="rId1">
            <a:duotone>
              <a:schemeClr val="phClr">
                <a:shade val="75000"/>
                <a:satMod val="105000"/>
              </a:schemeClr>
              <a:schemeClr val="phClr">
                <a:tint val="95000"/>
                <a:satMod val="105000"/>
              </a:schemeClr>
            </a:duotone>
          </a:blip>
          <a:tile tx="0" ty="0" sx="38000" sy="38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Module</Template>
  <TotalTime>128</TotalTime>
  <Words>624</Words>
  <Application>Microsoft Office PowerPoint</Application>
  <PresentationFormat>On-screen Show (4:3)</PresentationFormat>
  <Paragraphs>67</Paragraphs>
  <Slides>19</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19</vt:i4>
      </vt:variant>
    </vt:vector>
  </HeadingPairs>
  <TitlesOfParts>
    <vt:vector size="23" baseType="lpstr">
      <vt:lpstr>Arial</vt:lpstr>
      <vt:lpstr>Times New Roman</vt:lpstr>
      <vt:lpstr>Wingdings</vt:lpstr>
      <vt:lpstr>Module</vt:lpstr>
      <vt:lpstr>ENDER’S GAME</vt:lpstr>
      <vt:lpstr>Chapter 12</vt:lpstr>
      <vt:lpstr>Chapter 12 - Bonzo</vt:lpstr>
      <vt:lpstr>Chapter 12 - Bonzo</vt:lpstr>
      <vt:lpstr>Chapter 12 - Bonzo</vt:lpstr>
      <vt:lpstr>Chapter 12 - Bonzo </vt:lpstr>
      <vt:lpstr>Chapter 12 - Bonzo</vt:lpstr>
      <vt:lpstr>Chapter 12 - Bonzo</vt:lpstr>
      <vt:lpstr>Chapter 12 - Bonzo</vt:lpstr>
      <vt:lpstr>Chapter 12 - Bonzo</vt:lpstr>
      <vt:lpstr>Chapter 12 - Bonzo</vt:lpstr>
      <vt:lpstr>Chapter 13</vt:lpstr>
      <vt:lpstr>Chapter 13 - Valentine</vt:lpstr>
      <vt:lpstr>Chapter 13 - Valentine</vt:lpstr>
      <vt:lpstr>Chapter 13 - Valentine</vt:lpstr>
      <vt:lpstr>Chapter 13 - Valentine</vt:lpstr>
      <vt:lpstr>Chapter 13 - Valentine</vt:lpstr>
      <vt:lpstr>Chapter 13 - Valentine</vt:lpstr>
      <vt:lpstr>The dreaded Shower scene…</vt:lpstr>
    </vt:vector>
  </TitlesOfParts>
  <Company>EMSB</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ENDER’S GAME</dc:title>
  <dc:creator>LMAC</dc:creator>
  <cp:lastModifiedBy>staff</cp:lastModifiedBy>
  <cp:revision>8</cp:revision>
  <dcterms:created xsi:type="dcterms:W3CDTF">2010-05-18T11:56:46Z</dcterms:created>
  <dcterms:modified xsi:type="dcterms:W3CDTF">2011-04-26T16:49:07Z</dcterms:modified>
</cp:coreProperties>
</file>